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6" r:id="rId4"/>
    <p:sldId id="267" r:id="rId5"/>
    <p:sldId id="269" r:id="rId6"/>
    <p:sldId id="270" r:id="rId7"/>
    <p:sldId id="271" r:id="rId8"/>
    <p:sldId id="272" r:id="rId9"/>
    <p:sldId id="264" r:id="rId10"/>
    <p:sldId id="268" r:id="rId11"/>
  </p:sldIdLst>
  <p:sldSz cx="9144000" cy="6858000" type="screen4x3"/>
  <p:notesSz cx="6858000" cy="9144000"/>
  <p:embeddedFontLst>
    <p:embeddedFont>
      <p:font typeface="PF Din Text Comp Pro Medium" pitchFamily="2" charset="0"/>
      <p:regular r:id="rId13"/>
      <p:italic r:id="rId14"/>
    </p:embeddedFont>
    <p:embeddedFont>
      <p:font typeface="PF Din Text Comp Pro Light" pitchFamily="2" charset="0"/>
      <p:regular r:id="rId15"/>
      <p: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6" d="100"/>
          <a:sy n="86" d="100"/>
        </p:scale>
        <p:origin x="-1614" y="-3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C80B94-1898-4F32-AA11-B069E47D7D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67430B7-D85F-41B3-87F9-6E2477B9410D}">
      <dgm:prSet phldrT="[Текст]"/>
      <dgm:spPr/>
      <dgm:t>
        <a:bodyPr/>
        <a:lstStyle/>
        <a:p>
          <a:r>
            <a:rPr lang="ru-RU" dirty="0" smtClean="0"/>
            <a:t>Что сделано</a:t>
          </a:r>
          <a:endParaRPr lang="ru-RU" dirty="0"/>
        </a:p>
      </dgm:t>
    </dgm:pt>
    <dgm:pt modelId="{780CD9D3-5993-4290-A7C5-A8861B4FA630}" type="parTrans" cxnId="{34159D5C-25BA-4D8C-B2E0-609583E00EC9}">
      <dgm:prSet/>
      <dgm:spPr/>
      <dgm:t>
        <a:bodyPr/>
        <a:lstStyle/>
        <a:p>
          <a:endParaRPr lang="ru-RU"/>
        </a:p>
      </dgm:t>
    </dgm:pt>
    <dgm:pt modelId="{AF5EF4CA-A3D8-46F9-BEB2-8A4F5714C3F8}" type="sibTrans" cxnId="{34159D5C-25BA-4D8C-B2E0-609583E00EC9}">
      <dgm:prSet/>
      <dgm:spPr/>
      <dgm:t>
        <a:bodyPr/>
        <a:lstStyle/>
        <a:p>
          <a:endParaRPr lang="ru-RU"/>
        </a:p>
      </dgm:t>
    </dgm:pt>
    <dgm:pt modelId="{01CC54A5-68A5-487E-930C-C6E2819542F4}">
      <dgm:prSet phldrT="[Текст]"/>
      <dgm:spPr/>
      <dgm:t>
        <a:bodyPr/>
        <a:lstStyle/>
        <a:p>
          <a:r>
            <a:rPr lang="ru-RU" dirty="0" smtClean="0"/>
            <a:t>Спроектирован интерфейс редактора слайда</a:t>
          </a:r>
          <a:endParaRPr lang="ru-RU" dirty="0"/>
        </a:p>
      </dgm:t>
    </dgm:pt>
    <dgm:pt modelId="{498B827C-38FF-445B-9547-432F16E771AD}" type="parTrans" cxnId="{2ED0CBD3-32BE-47B6-8ED2-905695A6D700}">
      <dgm:prSet/>
      <dgm:spPr/>
      <dgm:t>
        <a:bodyPr/>
        <a:lstStyle/>
        <a:p>
          <a:endParaRPr lang="ru-RU"/>
        </a:p>
      </dgm:t>
    </dgm:pt>
    <dgm:pt modelId="{7D235703-CCA5-4B8B-A63C-69C1108B69EA}" type="sibTrans" cxnId="{2ED0CBD3-32BE-47B6-8ED2-905695A6D700}">
      <dgm:prSet/>
      <dgm:spPr/>
      <dgm:t>
        <a:bodyPr/>
        <a:lstStyle/>
        <a:p>
          <a:endParaRPr lang="ru-RU"/>
        </a:p>
      </dgm:t>
    </dgm:pt>
    <dgm:pt modelId="{07E40BA7-F218-42F0-AFB3-3771EF40108F}">
      <dgm:prSet phldrT="[Текст]"/>
      <dgm:spPr/>
      <dgm:t>
        <a:bodyPr/>
        <a:lstStyle/>
        <a:p>
          <a:r>
            <a:rPr lang="ru-RU" dirty="0" smtClean="0"/>
            <a:t>Что будет сделано</a:t>
          </a:r>
          <a:endParaRPr lang="ru-RU" dirty="0"/>
        </a:p>
      </dgm:t>
    </dgm:pt>
    <dgm:pt modelId="{2925F769-1927-48C2-9F67-EE393EBDEED0}" type="parTrans" cxnId="{5C47DC7E-47C6-4687-A24A-FB9222FD57A0}">
      <dgm:prSet/>
      <dgm:spPr/>
      <dgm:t>
        <a:bodyPr/>
        <a:lstStyle/>
        <a:p>
          <a:endParaRPr lang="ru-RU"/>
        </a:p>
      </dgm:t>
    </dgm:pt>
    <dgm:pt modelId="{D4E554DA-8770-4B31-AEE0-CD50E922F1ED}" type="sibTrans" cxnId="{5C47DC7E-47C6-4687-A24A-FB9222FD57A0}">
      <dgm:prSet/>
      <dgm:spPr/>
      <dgm:t>
        <a:bodyPr/>
        <a:lstStyle/>
        <a:p>
          <a:endParaRPr lang="ru-RU"/>
        </a:p>
      </dgm:t>
    </dgm:pt>
    <dgm:pt modelId="{621E0ADC-9A59-4A89-864E-B0D963DEB4F9}">
      <dgm:prSet phldrT="[Текст]"/>
      <dgm:spPr/>
      <dgm:t>
        <a:bodyPr/>
        <a:lstStyle/>
        <a:p>
          <a:r>
            <a:rPr lang="ru-RU" dirty="0" smtClean="0"/>
            <a:t>Спроектирован интерфейс редактора структуры проекта</a:t>
          </a:r>
          <a:endParaRPr lang="ru-RU" dirty="0"/>
        </a:p>
      </dgm:t>
    </dgm:pt>
    <dgm:pt modelId="{2155098D-AAA8-4E89-A18C-124ADEF7DE00}" type="parTrans" cxnId="{912B847B-A893-4FE1-B5BB-36835E966168}">
      <dgm:prSet/>
      <dgm:spPr/>
      <dgm:t>
        <a:bodyPr/>
        <a:lstStyle/>
        <a:p>
          <a:endParaRPr lang="ru-RU"/>
        </a:p>
      </dgm:t>
    </dgm:pt>
    <dgm:pt modelId="{28686C3D-0A1A-4696-9FBB-C83DA7C6FC9D}" type="sibTrans" cxnId="{912B847B-A893-4FE1-B5BB-36835E966168}">
      <dgm:prSet/>
      <dgm:spPr/>
      <dgm:t>
        <a:bodyPr/>
        <a:lstStyle/>
        <a:p>
          <a:endParaRPr lang="ru-RU"/>
        </a:p>
      </dgm:t>
    </dgm:pt>
    <dgm:pt modelId="{24C04C52-C74F-48FF-84F2-3C69C0736BED}">
      <dgm:prSet phldrT="[Текст]"/>
      <dgm:spPr/>
      <dgm:t>
        <a:bodyPr/>
        <a:lstStyle/>
        <a:p>
          <a:r>
            <a:rPr lang="ru-RU" dirty="0" smtClean="0"/>
            <a:t>Компиляция проекта в </a:t>
          </a:r>
          <a:r>
            <a:rPr lang="en-US" dirty="0" smtClean="0"/>
            <a:t>xml</a:t>
          </a:r>
          <a:endParaRPr lang="ru-RU" dirty="0"/>
        </a:p>
      </dgm:t>
    </dgm:pt>
    <dgm:pt modelId="{4543F0ED-743D-4E6F-9DEB-56D46A930D6A}" type="parTrans" cxnId="{6ED28886-387F-4B6C-A294-4B0033C481EF}">
      <dgm:prSet/>
      <dgm:spPr/>
      <dgm:t>
        <a:bodyPr/>
        <a:lstStyle/>
        <a:p>
          <a:endParaRPr lang="ru-RU"/>
        </a:p>
      </dgm:t>
    </dgm:pt>
    <dgm:pt modelId="{4BDE2713-A81B-4F9C-A80C-289CA04CE006}" type="sibTrans" cxnId="{6ED28886-387F-4B6C-A294-4B0033C481EF}">
      <dgm:prSet/>
      <dgm:spPr/>
      <dgm:t>
        <a:bodyPr/>
        <a:lstStyle/>
        <a:p>
          <a:endParaRPr lang="ru-RU"/>
        </a:p>
      </dgm:t>
    </dgm:pt>
    <dgm:pt modelId="{7A826388-0232-45FE-9F6D-75C64024F13E}">
      <dgm:prSet phldrT="[Текст]"/>
      <dgm:spPr/>
      <dgm:t>
        <a:bodyPr/>
        <a:lstStyle/>
        <a:p>
          <a:r>
            <a:rPr lang="ru-RU" dirty="0" smtClean="0"/>
            <a:t>Функционал создания и модификации проекта и слайда</a:t>
          </a:r>
          <a:endParaRPr lang="ru-RU" dirty="0"/>
        </a:p>
      </dgm:t>
    </dgm:pt>
    <dgm:pt modelId="{42C02564-E6AF-4AFD-9866-375F46DFA9A3}" type="parTrans" cxnId="{846DAACC-881A-4168-B9A8-08FD9EC97D33}">
      <dgm:prSet/>
      <dgm:spPr/>
      <dgm:t>
        <a:bodyPr/>
        <a:lstStyle/>
        <a:p>
          <a:endParaRPr lang="ru-RU"/>
        </a:p>
      </dgm:t>
    </dgm:pt>
    <dgm:pt modelId="{B547F764-2CB6-49A2-8246-4C04CDB1C143}" type="sibTrans" cxnId="{846DAACC-881A-4168-B9A8-08FD9EC97D33}">
      <dgm:prSet/>
      <dgm:spPr/>
      <dgm:t>
        <a:bodyPr/>
        <a:lstStyle/>
        <a:p>
          <a:endParaRPr lang="ru-RU"/>
        </a:p>
      </dgm:t>
    </dgm:pt>
    <dgm:pt modelId="{359AAA45-6C1D-4EAD-B053-4296935ADF5B}" type="pres">
      <dgm:prSet presAssocID="{87C80B94-1898-4F32-AA11-B069E47D7DD1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A1D39822-6A62-4B2F-84C0-4654AF08E395}" type="pres">
      <dgm:prSet presAssocID="{C67430B7-D85F-41B3-87F9-6E2477B9410D}" presName="thickLine" presStyleLbl="alignNode1" presStyleIdx="0" presStyleCnt="2"/>
      <dgm:spPr/>
    </dgm:pt>
    <dgm:pt modelId="{29284370-4D78-4C9B-B7B1-42AA8E323937}" type="pres">
      <dgm:prSet presAssocID="{C67430B7-D85F-41B3-87F9-6E2477B9410D}" presName="horz1" presStyleCnt="0"/>
      <dgm:spPr/>
    </dgm:pt>
    <dgm:pt modelId="{22F78C7E-4DFB-4D20-99B7-5C30969E4BB4}" type="pres">
      <dgm:prSet presAssocID="{C67430B7-D85F-41B3-87F9-6E2477B9410D}" presName="tx1" presStyleLbl="revTx" presStyleIdx="0" presStyleCnt="6"/>
      <dgm:spPr/>
      <dgm:t>
        <a:bodyPr/>
        <a:lstStyle/>
        <a:p>
          <a:endParaRPr lang="ru-RU"/>
        </a:p>
      </dgm:t>
    </dgm:pt>
    <dgm:pt modelId="{89A5AF49-5CFB-46E3-B70D-3B2B2D4259FD}" type="pres">
      <dgm:prSet presAssocID="{C67430B7-D85F-41B3-87F9-6E2477B9410D}" presName="vert1" presStyleCnt="0"/>
      <dgm:spPr/>
    </dgm:pt>
    <dgm:pt modelId="{63F123C6-6D39-42D0-8B8E-21D0DFB12B05}" type="pres">
      <dgm:prSet presAssocID="{01CC54A5-68A5-487E-930C-C6E2819542F4}" presName="vertSpace2a" presStyleCnt="0"/>
      <dgm:spPr/>
    </dgm:pt>
    <dgm:pt modelId="{CE528DC2-FB41-4BEA-A82E-9712E456A3FA}" type="pres">
      <dgm:prSet presAssocID="{01CC54A5-68A5-487E-930C-C6E2819542F4}" presName="horz2" presStyleCnt="0"/>
      <dgm:spPr/>
    </dgm:pt>
    <dgm:pt modelId="{D67F9271-D699-4641-8323-EDC2953D4235}" type="pres">
      <dgm:prSet presAssocID="{01CC54A5-68A5-487E-930C-C6E2819542F4}" presName="horzSpace2" presStyleCnt="0"/>
      <dgm:spPr/>
    </dgm:pt>
    <dgm:pt modelId="{31A716A2-88F0-4ED9-B773-F19A5777245E}" type="pres">
      <dgm:prSet presAssocID="{01CC54A5-68A5-487E-930C-C6E2819542F4}" presName="tx2" presStyleLbl="revTx" presStyleIdx="1" presStyleCnt="6"/>
      <dgm:spPr/>
      <dgm:t>
        <a:bodyPr/>
        <a:lstStyle/>
        <a:p>
          <a:endParaRPr lang="ru-RU"/>
        </a:p>
      </dgm:t>
    </dgm:pt>
    <dgm:pt modelId="{EBB8B00D-FBBE-4C30-A4C2-B7B1D4E65EB7}" type="pres">
      <dgm:prSet presAssocID="{01CC54A5-68A5-487E-930C-C6E2819542F4}" presName="vert2" presStyleCnt="0"/>
      <dgm:spPr/>
    </dgm:pt>
    <dgm:pt modelId="{5A875087-1AC5-4917-837F-E3DB47B27D75}" type="pres">
      <dgm:prSet presAssocID="{01CC54A5-68A5-487E-930C-C6E2819542F4}" presName="thinLine2b" presStyleLbl="callout" presStyleIdx="0" presStyleCnt="4"/>
      <dgm:spPr/>
    </dgm:pt>
    <dgm:pt modelId="{D930B356-826A-4F77-9C3E-C7FAD4151382}" type="pres">
      <dgm:prSet presAssocID="{01CC54A5-68A5-487E-930C-C6E2819542F4}" presName="vertSpace2b" presStyleCnt="0"/>
      <dgm:spPr/>
    </dgm:pt>
    <dgm:pt modelId="{DDB755EC-DE4F-486F-AAE0-4DC4393378F4}" type="pres">
      <dgm:prSet presAssocID="{621E0ADC-9A59-4A89-864E-B0D963DEB4F9}" presName="horz2" presStyleCnt="0"/>
      <dgm:spPr/>
    </dgm:pt>
    <dgm:pt modelId="{2656C7DE-9348-4F17-9FEE-41BE9FA3C312}" type="pres">
      <dgm:prSet presAssocID="{621E0ADC-9A59-4A89-864E-B0D963DEB4F9}" presName="horzSpace2" presStyleCnt="0"/>
      <dgm:spPr/>
    </dgm:pt>
    <dgm:pt modelId="{93627D1D-543B-4262-80A3-345673930DBD}" type="pres">
      <dgm:prSet presAssocID="{621E0ADC-9A59-4A89-864E-B0D963DEB4F9}" presName="tx2" presStyleLbl="revTx" presStyleIdx="2" presStyleCnt="6"/>
      <dgm:spPr/>
      <dgm:t>
        <a:bodyPr/>
        <a:lstStyle/>
        <a:p>
          <a:endParaRPr lang="ru-RU"/>
        </a:p>
      </dgm:t>
    </dgm:pt>
    <dgm:pt modelId="{DFC5E6CD-CC70-479F-B5AE-BA606046A0ED}" type="pres">
      <dgm:prSet presAssocID="{621E0ADC-9A59-4A89-864E-B0D963DEB4F9}" presName="vert2" presStyleCnt="0"/>
      <dgm:spPr/>
    </dgm:pt>
    <dgm:pt modelId="{8C5A1B61-2BDB-46EE-BC79-309F130C0EDB}" type="pres">
      <dgm:prSet presAssocID="{621E0ADC-9A59-4A89-864E-B0D963DEB4F9}" presName="thinLine2b" presStyleLbl="callout" presStyleIdx="1" presStyleCnt="4"/>
      <dgm:spPr/>
    </dgm:pt>
    <dgm:pt modelId="{0E0FDB8C-7A09-4001-A690-15CCD0AC0F1E}" type="pres">
      <dgm:prSet presAssocID="{621E0ADC-9A59-4A89-864E-B0D963DEB4F9}" presName="vertSpace2b" presStyleCnt="0"/>
      <dgm:spPr/>
    </dgm:pt>
    <dgm:pt modelId="{FFDA5051-9625-45B7-9E24-538D0A6E5ADC}" type="pres">
      <dgm:prSet presAssocID="{07E40BA7-F218-42F0-AFB3-3771EF40108F}" presName="thickLine" presStyleLbl="alignNode1" presStyleIdx="1" presStyleCnt="2"/>
      <dgm:spPr/>
    </dgm:pt>
    <dgm:pt modelId="{8BC47AAF-E5EF-4FED-9134-798E9EFBD2B6}" type="pres">
      <dgm:prSet presAssocID="{07E40BA7-F218-42F0-AFB3-3771EF40108F}" presName="horz1" presStyleCnt="0"/>
      <dgm:spPr/>
    </dgm:pt>
    <dgm:pt modelId="{691B8638-89CD-48A8-BD7F-242B63330F21}" type="pres">
      <dgm:prSet presAssocID="{07E40BA7-F218-42F0-AFB3-3771EF40108F}" presName="tx1" presStyleLbl="revTx" presStyleIdx="3" presStyleCnt="6"/>
      <dgm:spPr/>
      <dgm:t>
        <a:bodyPr/>
        <a:lstStyle/>
        <a:p>
          <a:endParaRPr lang="ru-RU"/>
        </a:p>
      </dgm:t>
    </dgm:pt>
    <dgm:pt modelId="{73B5BBFD-CF75-483F-A9AB-B1387D94BE41}" type="pres">
      <dgm:prSet presAssocID="{07E40BA7-F218-42F0-AFB3-3771EF40108F}" presName="vert1" presStyleCnt="0"/>
      <dgm:spPr/>
    </dgm:pt>
    <dgm:pt modelId="{46D32AD9-063F-4C7A-B4F7-F38DA350B3D0}" type="pres">
      <dgm:prSet presAssocID="{24C04C52-C74F-48FF-84F2-3C69C0736BED}" presName="vertSpace2a" presStyleCnt="0"/>
      <dgm:spPr/>
    </dgm:pt>
    <dgm:pt modelId="{1F25E483-A38B-4945-BDAD-76251562BAE1}" type="pres">
      <dgm:prSet presAssocID="{24C04C52-C74F-48FF-84F2-3C69C0736BED}" presName="horz2" presStyleCnt="0"/>
      <dgm:spPr/>
    </dgm:pt>
    <dgm:pt modelId="{64B5E8D9-B5EA-48CE-AACB-AD20C72C6BF0}" type="pres">
      <dgm:prSet presAssocID="{24C04C52-C74F-48FF-84F2-3C69C0736BED}" presName="horzSpace2" presStyleCnt="0"/>
      <dgm:spPr/>
    </dgm:pt>
    <dgm:pt modelId="{629BEDC3-2125-4097-B856-066998CBE98D}" type="pres">
      <dgm:prSet presAssocID="{24C04C52-C74F-48FF-84F2-3C69C0736BED}" presName="tx2" presStyleLbl="revTx" presStyleIdx="4" presStyleCnt="6"/>
      <dgm:spPr/>
      <dgm:t>
        <a:bodyPr/>
        <a:lstStyle/>
        <a:p>
          <a:endParaRPr lang="ru-RU"/>
        </a:p>
      </dgm:t>
    </dgm:pt>
    <dgm:pt modelId="{BEBA853B-3E40-4287-B34A-BFF5CA3D06A0}" type="pres">
      <dgm:prSet presAssocID="{24C04C52-C74F-48FF-84F2-3C69C0736BED}" presName="vert2" presStyleCnt="0"/>
      <dgm:spPr/>
    </dgm:pt>
    <dgm:pt modelId="{E1BE7E06-1D1E-440B-AD95-B7BC06FB871E}" type="pres">
      <dgm:prSet presAssocID="{24C04C52-C74F-48FF-84F2-3C69C0736BED}" presName="thinLine2b" presStyleLbl="callout" presStyleIdx="2" presStyleCnt="4"/>
      <dgm:spPr/>
    </dgm:pt>
    <dgm:pt modelId="{25752393-89EC-495C-8719-C5FDB0B86550}" type="pres">
      <dgm:prSet presAssocID="{24C04C52-C74F-48FF-84F2-3C69C0736BED}" presName="vertSpace2b" presStyleCnt="0"/>
      <dgm:spPr/>
    </dgm:pt>
    <dgm:pt modelId="{13ED71D2-6E5D-44CA-914A-38B359A1BBA8}" type="pres">
      <dgm:prSet presAssocID="{7A826388-0232-45FE-9F6D-75C64024F13E}" presName="horz2" presStyleCnt="0"/>
      <dgm:spPr/>
    </dgm:pt>
    <dgm:pt modelId="{0C682A6F-7734-4638-A8E1-6129C554C96B}" type="pres">
      <dgm:prSet presAssocID="{7A826388-0232-45FE-9F6D-75C64024F13E}" presName="horzSpace2" presStyleCnt="0"/>
      <dgm:spPr/>
    </dgm:pt>
    <dgm:pt modelId="{0AEE6622-967E-4D92-A819-6E6BD1842D6C}" type="pres">
      <dgm:prSet presAssocID="{7A826388-0232-45FE-9F6D-75C64024F13E}" presName="tx2" presStyleLbl="revTx" presStyleIdx="5" presStyleCnt="6"/>
      <dgm:spPr/>
      <dgm:t>
        <a:bodyPr/>
        <a:lstStyle/>
        <a:p>
          <a:endParaRPr lang="ru-RU"/>
        </a:p>
      </dgm:t>
    </dgm:pt>
    <dgm:pt modelId="{F0DD1874-6BB1-4DA3-B044-D51DB4AB0D39}" type="pres">
      <dgm:prSet presAssocID="{7A826388-0232-45FE-9F6D-75C64024F13E}" presName="vert2" presStyleCnt="0"/>
      <dgm:spPr/>
    </dgm:pt>
    <dgm:pt modelId="{3E964414-3C8F-4DC0-88F4-53F77B950E8B}" type="pres">
      <dgm:prSet presAssocID="{7A826388-0232-45FE-9F6D-75C64024F13E}" presName="thinLine2b" presStyleLbl="callout" presStyleIdx="3" presStyleCnt="4"/>
      <dgm:spPr/>
    </dgm:pt>
    <dgm:pt modelId="{4293482E-7462-495F-B15D-CB18DE684E85}" type="pres">
      <dgm:prSet presAssocID="{7A826388-0232-45FE-9F6D-75C64024F13E}" presName="vertSpace2b" presStyleCnt="0"/>
      <dgm:spPr/>
    </dgm:pt>
  </dgm:ptLst>
  <dgm:cxnLst>
    <dgm:cxn modelId="{912B847B-A893-4FE1-B5BB-36835E966168}" srcId="{C67430B7-D85F-41B3-87F9-6E2477B9410D}" destId="{621E0ADC-9A59-4A89-864E-B0D963DEB4F9}" srcOrd="1" destOrd="0" parTransId="{2155098D-AAA8-4E89-A18C-124ADEF7DE00}" sibTransId="{28686C3D-0A1A-4696-9FBB-C83DA7C6FC9D}"/>
    <dgm:cxn modelId="{846DAACC-881A-4168-B9A8-08FD9EC97D33}" srcId="{07E40BA7-F218-42F0-AFB3-3771EF40108F}" destId="{7A826388-0232-45FE-9F6D-75C64024F13E}" srcOrd="1" destOrd="0" parTransId="{42C02564-E6AF-4AFD-9866-375F46DFA9A3}" sibTransId="{B547F764-2CB6-49A2-8246-4C04CDB1C143}"/>
    <dgm:cxn modelId="{13906DC3-AD5D-4EA3-B697-7B28E708BC11}" type="presOf" srcId="{07E40BA7-F218-42F0-AFB3-3771EF40108F}" destId="{691B8638-89CD-48A8-BD7F-242B63330F21}" srcOrd="0" destOrd="0" presId="urn:microsoft.com/office/officeart/2008/layout/LinedList"/>
    <dgm:cxn modelId="{F2E59372-E092-4A1F-9BE2-09552EC4F569}" type="presOf" srcId="{24C04C52-C74F-48FF-84F2-3C69C0736BED}" destId="{629BEDC3-2125-4097-B856-066998CBE98D}" srcOrd="0" destOrd="0" presId="urn:microsoft.com/office/officeart/2008/layout/LinedList"/>
    <dgm:cxn modelId="{B31DAF2E-6C39-4A2E-9BF1-4263AF6C87B0}" type="presOf" srcId="{C67430B7-D85F-41B3-87F9-6E2477B9410D}" destId="{22F78C7E-4DFB-4D20-99B7-5C30969E4BB4}" srcOrd="0" destOrd="0" presId="urn:microsoft.com/office/officeart/2008/layout/LinedList"/>
    <dgm:cxn modelId="{6ED28886-387F-4B6C-A294-4B0033C481EF}" srcId="{07E40BA7-F218-42F0-AFB3-3771EF40108F}" destId="{24C04C52-C74F-48FF-84F2-3C69C0736BED}" srcOrd="0" destOrd="0" parTransId="{4543F0ED-743D-4E6F-9DEB-56D46A930D6A}" sibTransId="{4BDE2713-A81B-4F9C-A80C-289CA04CE006}"/>
    <dgm:cxn modelId="{61035DD1-014A-48E3-891F-85188A1B81A3}" type="presOf" srcId="{87C80B94-1898-4F32-AA11-B069E47D7DD1}" destId="{359AAA45-6C1D-4EAD-B053-4296935ADF5B}" srcOrd="0" destOrd="0" presId="urn:microsoft.com/office/officeart/2008/layout/LinedList"/>
    <dgm:cxn modelId="{5C47DC7E-47C6-4687-A24A-FB9222FD57A0}" srcId="{87C80B94-1898-4F32-AA11-B069E47D7DD1}" destId="{07E40BA7-F218-42F0-AFB3-3771EF40108F}" srcOrd="1" destOrd="0" parTransId="{2925F769-1927-48C2-9F67-EE393EBDEED0}" sibTransId="{D4E554DA-8770-4B31-AEE0-CD50E922F1ED}"/>
    <dgm:cxn modelId="{34159D5C-25BA-4D8C-B2E0-609583E00EC9}" srcId="{87C80B94-1898-4F32-AA11-B069E47D7DD1}" destId="{C67430B7-D85F-41B3-87F9-6E2477B9410D}" srcOrd="0" destOrd="0" parTransId="{780CD9D3-5993-4290-A7C5-A8861B4FA630}" sibTransId="{AF5EF4CA-A3D8-46F9-BEB2-8A4F5714C3F8}"/>
    <dgm:cxn modelId="{0DFDEDE3-EDCD-45B2-A039-5073D90E68A9}" type="presOf" srcId="{01CC54A5-68A5-487E-930C-C6E2819542F4}" destId="{31A716A2-88F0-4ED9-B773-F19A5777245E}" srcOrd="0" destOrd="0" presId="urn:microsoft.com/office/officeart/2008/layout/LinedList"/>
    <dgm:cxn modelId="{2ED0CBD3-32BE-47B6-8ED2-905695A6D700}" srcId="{C67430B7-D85F-41B3-87F9-6E2477B9410D}" destId="{01CC54A5-68A5-487E-930C-C6E2819542F4}" srcOrd="0" destOrd="0" parTransId="{498B827C-38FF-445B-9547-432F16E771AD}" sibTransId="{7D235703-CCA5-4B8B-A63C-69C1108B69EA}"/>
    <dgm:cxn modelId="{3AD4EDBA-577F-4E80-A32A-A580D78D12FE}" type="presOf" srcId="{7A826388-0232-45FE-9F6D-75C64024F13E}" destId="{0AEE6622-967E-4D92-A819-6E6BD1842D6C}" srcOrd="0" destOrd="0" presId="urn:microsoft.com/office/officeart/2008/layout/LinedList"/>
    <dgm:cxn modelId="{9901AC51-E457-4864-A0DC-DCEC7D2DD56B}" type="presOf" srcId="{621E0ADC-9A59-4A89-864E-B0D963DEB4F9}" destId="{93627D1D-543B-4262-80A3-345673930DBD}" srcOrd="0" destOrd="0" presId="urn:microsoft.com/office/officeart/2008/layout/LinedList"/>
    <dgm:cxn modelId="{25C210F8-0BBF-4118-BCD6-1507BF68A143}" type="presParOf" srcId="{359AAA45-6C1D-4EAD-B053-4296935ADF5B}" destId="{A1D39822-6A62-4B2F-84C0-4654AF08E395}" srcOrd="0" destOrd="0" presId="urn:microsoft.com/office/officeart/2008/layout/LinedList"/>
    <dgm:cxn modelId="{25303CF6-3A40-4146-87C0-9C985BC63D3B}" type="presParOf" srcId="{359AAA45-6C1D-4EAD-B053-4296935ADF5B}" destId="{29284370-4D78-4C9B-B7B1-42AA8E323937}" srcOrd="1" destOrd="0" presId="urn:microsoft.com/office/officeart/2008/layout/LinedList"/>
    <dgm:cxn modelId="{AD7B48FE-8DE2-4B97-8CFC-631783F4B3B1}" type="presParOf" srcId="{29284370-4D78-4C9B-B7B1-42AA8E323937}" destId="{22F78C7E-4DFB-4D20-99B7-5C30969E4BB4}" srcOrd="0" destOrd="0" presId="urn:microsoft.com/office/officeart/2008/layout/LinedList"/>
    <dgm:cxn modelId="{E19706B2-6129-476B-B20D-228688D8D180}" type="presParOf" srcId="{29284370-4D78-4C9B-B7B1-42AA8E323937}" destId="{89A5AF49-5CFB-46E3-B70D-3B2B2D4259FD}" srcOrd="1" destOrd="0" presId="urn:microsoft.com/office/officeart/2008/layout/LinedList"/>
    <dgm:cxn modelId="{DB74E0FC-9BAB-427C-BBCE-3864A96655FA}" type="presParOf" srcId="{89A5AF49-5CFB-46E3-B70D-3B2B2D4259FD}" destId="{63F123C6-6D39-42D0-8B8E-21D0DFB12B05}" srcOrd="0" destOrd="0" presId="urn:microsoft.com/office/officeart/2008/layout/LinedList"/>
    <dgm:cxn modelId="{B41031BF-FCA8-459F-BB7C-68C13709BB94}" type="presParOf" srcId="{89A5AF49-5CFB-46E3-B70D-3B2B2D4259FD}" destId="{CE528DC2-FB41-4BEA-A82E-9712E456A3FA}" srcOrd="1" destOrd="0" presId="urn:microsoft.com/office/officeart/2008/layout/LinedList"/>
    <dgm:cxn modelId="{3CD90D3E-533A-40CF-9A04-83C87186803F}" type="presParOf" srcId="{CE528DC2-FB41-4BEA-A82E-9712E456A3FA}" destId="{D67F9271-D699-4641-8323-EDC2953D4235}" srcOrd="0" destOrd="0" presId="urn:microsoft.com/office/officeart/2008/layout/LinedList"/>
    <dgm:cxn modelId="{38C9C4A7-508C-4ED6-AC8C-6D2D4610612B}" type="presParOf" srcId="{CE528DC2-FB41-4BEA-A82E-9712E456A3FA}" destId="{31A716A2-88F0-4ED9-B773-F19A5777245E}" srcOrd="1" destOrd="0" presId="urn:microsoft.com/office/officeart/2008/layout/LinedList"/>
    <dgm:cxn modelId="{EF295C13-4EEB-4EFE-A089-8D0760EC9BDE}" type="presParOf" srcId="{CE528DC2-FB41-4BEA-A82E-9712E456A3FA}" destId="{EBB8B00D-FBBE-4C30-A4C2-B7B1D4E65EB7}" srcOrd="2" destOrd="0" presId="urn:microsoft.com/office/officeart/2008/layout/LinedList"/>
    <dgm:cxn modelId="{2E4EB35B-2B87-4CEF-82F7-D6BE3CECF417}" type="presParOf" srcId="{89A5AF49-5CFB-46E3-B70D-3B2B2D4259FD}" destId="{5A875087-1AC5-4917-837F-E3DB47B27D75}" srcOrd="2" destOrd="0" presId="urn:microsoft.com/office/officeart/2008/layout/LinedList"/>
    <dgm:cxn modelId="{03EBE0A4-81AC-4A7C-A51D-A34C6303919E}" type="presParOf" srcId="{89A5AF49-5CFB-46E3-B70D-3B2B2D4259FD}" destId="{D930B356-826A-4F77-9C3E-C7FAD4151382}" srcOrd="3" destOrd="0" presId="urn:microsoft.com/office/officeart/2008/layout/LinedList"/>
    <dgm:cxn modelId="{4BDE83D6-A4DD-4788-BB27-488E2EC07D90}" type="presParOf" srcId="{89A5AF49-5CFB-46E3-B70D-3B2B2D4259FD}" destId="{DDB755EC-DE4F-486F-AAE0-4DC4393378F4}" srcOrd="4" destOrd="0" presId="urn:microsoft.com/office/officeart/2008/layout/LinedList"/>
    <dgm:cxn modelId="{CF3292DE-A0CE-4DCE-85DC-5A6C3DDAF53B}" type="presParOf" srcId="{DDB755EC-DE4F-486F-AAE0-4DC4393378F4}" destId="{2656C7DE-9348-4F17-9FEE-41BE9FA3C312}" srcOrd="0" destOrd="0" presId="urn:microsoft.com/office/officeart/2008/layout/LinedList"/>
    <dgm:cxn modelId="{2342A1B8-55FC-4419-B618-7361A8F7062B}" type="presParOf" srcId="{DDB755EC-DE4F-486F-AAE0-4DC4393378F4}" destId="{93627D1D-543B-4262-80A3-345673930DBD}" srcOrd="1" destOrd="0" presId="urn:microsoft.com/office/officeart/2008/layout/LinedList"/>
    <dgm:cxn modelId="{BD76EC2A-2CAD-4647-B8B3-1F9923711CF9}" type="presParOf" srcId="{DDB755EC-DE4F-486F-AAE0-4DC4393378F4}" destId="{DFC5E6CD-CC70-479F-B5AE-BA606046A0ED}" srcOrd="2" destOrd="0" presId="urn:microsoft.com/office/officeart/2008/layout/LinedList"/>
    <dgm:cxn modelId="{52657ABD-123C-47C6-AC20-888F089D2817}" type="presParOf" srcId="{89A5AF49-5CFB-46E3-B70D-3B2B2D4259FD}" destId="{8C5A1B61-2BDB-46EE-BC79-309F130C0EDB}" srcOrd="5" destOrd="0" presId="urn:microsoft.com/office/officeart/2008/layout/LinedList"/>
    <dgm:cxn modelId="{5885BDE2-7F7B-4CDB-A17D-7E6531C4E0BD}" type="presParOf" srcId="{89A5AF49-5CFB-46E3-B70D-3B2B2D4259FD}" destId="{0E0FDB8C-7A09-4001-A690-15CCD0AC0F1E}" srcOrd="6" destOrd="0" presId="urn:microsoft.com/office/officeart/2008/layout/LinedList"/>
    <dgm:cxn modelId="{AF317EAC-7CA1-47DB-96A1-11D1F445D1F7}" type="presParOf" srcId="{359AAA45-6C1D-4EAD-B053-4296935ADF5B}" destId="{FFDA5051-9625-45B7-9E24-538D0A6E5ADC}" srcOrd="2" destOrd="0" presId="urn:microsoft.com/office/officeart/2008/layout/LinedList"/>
    <dgm:cxn modelId="{25DEE143-5DCE-49D9-9876-85A15AC8D331}" type="presParOf" srcId="{359AAA45-6C1D-4EAD-B053-4296935ADF5B}" destId="{8BC47AAF-E5EF-4FED-9134-798E9EFBD2B6}" srcOrd="3" destOrd="0" presId="urn:microsoft.com/office/officeart/2008/layout/LinedList"/>
    <dgm:cxn modelId="{0C68E950-66CB-4E6C-9817-EC636BD088E0}" type="presParOf" srcId="{8BC47AAF-E5EF-4FED-9134-798E9EFBD2B6}" destId="{691B8638-89CD-48A8-BD7F-242B63330F21}" srcOrd="0" destOrd="0" presId="urn:microsoft.com/office/officeart/2008/layout/LinedList"/>
    <dgm:cxn modelId="{73EAF684-071F-4E11-8EB4-0E215B300BAB}" type="presParOf" srcId="{8BC47AAF-E5EF-4FED-9134-798E9EFBD2B6}" destId="{73B5BBFD-CF75-483F-A9AB-B1387D94BE41}" srcOrd="1" destOrd="0" presId="urn:microsoft.com/office/officeart/2008/layout/LinedList"/>
    <dgm:cxn modelId="{6EDE4ED1-4E86-46A3-B36A-F3ACB59416D3}" type="presParOf" srcId="{73B5BBFD-CF75-483F-A9AB-B1387D94BE41}" destId="{46D32AD9-063F-4C7A-B4F7-F38DA350B3D0}" srcOrd="0" destOrd="0" presId="urn:microsoft.com/office/officeart/2008/layout/LinedList"/>
    <dgm:cxn modelId="{7355AE2C-833A-4AC7-9BC6-2843830FD3A4}" type="presParOf" srcId="{73B5BBFD-CF75-483F-A9AB-B1387D94BE41}" destId="{1F25E483-A38B-4945-BDAD-76251562BAE1}" srcOrd="1" destOrd="0" presId="urn:microsoft.com/office/officeart/2008/layout/LinedList"/>
    <dgm:cxn modelId="{A5AD7E92-4576-4CC5-A90D-C770C91BEA98}" type="presParOf" srcId="{1F25E483-A38B-4945-BDAD-76251562BAE1}" destId="{64B5E8D9-B5EA-48CE-AACB-AD20C72C6BF0}" srcOrd="0" destOrd="0" presId="urn:microsoft.com/office/officeart/2008/layout/LinedList"/>
    <dgm:cxn modelId="{F3CAE185-CBD6-401B-9E76-DF4FACEFA736}" type="presParOf" srcId="{1F25E483-A38B-4945-BDAD-76251562BAE1}" destId="{629BEDC3-2125-4097-B856-066998CBE98D}" srcOrd="1" destOrd="0" presId="urn:microsoft.com/office/officeart/2008/layout/LinedList"/>
    <dgm:cxn modelId="{B715C4E3-1467-459C-B3B6-1938D4EEFE56}" type="presParOf" srcId="{1F25E483-A38B-4945-BDAD-76251562BAE1}" destId="{BEBA853B-3E40-4287-B34A-BFF5CA3D06A0}" srcOrd="2" destOrd="0" presId="urn:microsoft.com/office/officeart/2008/layout/LinedList"/>
    <dgm:cxn modelId="{168BC1FE-7248-4A89-8069-105941FBE398}" type="presParOf" srcId="{73B5BBFD-CF75-483F-A9AB-B1387D94BE41}" destId="{E1BE7E06-1D1E-440B-AD95-B7BC06FB871E}" srcOrd="2" destOrd="0" presId="urn:microsoft.com/office/officeart/2008/layout/LinedList"/>
    <dgm:cxn modelId="{81F856E3-8D33-4134-8D55-6E76C7DD521D}" type="presParOf" srcId="{73B5BBFD-CF75-483F-A9AB-B1387D94BE41}" destId="{25752393-89EC-495C-8719-C5FDB0B86550}" srcOrd="3" destOrd="0" presId="urn:microsoft.com/office/officeart/2008/layout/LinedList"/>
    <dgm:cxn modelId="{EA5FD878-827D-431F-BA29-19DFFC16140E}" type="presParOf" srcId="{73B5BBFD-CF75-483F-A9AB-B1387D94BE41}" destId="{13ED71D2-6E5D-44CA-914A-38B359A1BBA8}" srcOrd="4" destOrd="0" presId="urn:microsoft.com/office/officeart/2008/layout/LinedList"/>
    <dgm:cxn modelId="{C797B62F-B35F-44C0-9ABE-23189D5D1963}" type="presParOf" srcId="{13ED71D2-6E5D-44CA-914A-38B359A1BBA8}" destId="{0C682A6F-7734-4638-A8E1-6129C554C96B}" srcOrd="0" destOrd="0" presId="urn:microsoft.com/office/officeart/2008/layout/LinedList"/>
    <dgm:cxn modelId="{17802554-2D46-42B5-840B-F06D345CAD11}" type="presParOf" srcId="{13ED71D2-6E5D-44CA-914A-38B359A1BBA8}" destId="{0AEE6622-967E-4D92-A819-6E6BD1842D6C}" srcOrd="1" destOrd="0" presId="urn:microsoft.com/office/officeart/2008/layout/LinedList"/>
    <dgm:cxn modelId="{997AE8B8-EDA7-456B-A30C-2F219DECB870}" type="presParOf" srcId="{13ED71D2-6E5D-44CA-914A-38B359A1BBA8}" destId="{F0DD1874-6BB1-4DA3-B044-D51DB4AB0D39}" srcOrd="2" destOrd="0" presId="urn:microsoft.com/office/officeart/2008/layout/LinedList"/>
    <dgm:cxn modelId="{405A8DDD-7752-490C-89AA-09AE1C394D9E}" type="presParOf" srcId="{73B5BBFD-CF75-483F-A9AB-B1387D94BE41}" destId="{3E964414-3C8F-4DC0-88F4-53F77B950E8B}" srcOrd="5" destOrd="0" presId="urn:microsoft.com/office/officeart/2008/layout/LinedList"/>
    <dgm:cxn modelId="{1439660A-C0A6-45C5-942F-7B5442EC849A}" type="presParOf" srcId="{73B5BBFD-CF75-483F-A9AB-B1387D94BE41}" destId="{4293482E-7462-495F-B15D-CB18DE684E85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D39822-6A62-4B2F-84C0-4654AF08E395}">
      <dsp:nvSpPr>
        <dsp:cNvPr id="0" name=""/>
        <dsp:cNvSpPr/>
      </dsp:nvSpPr>
      <dsp:spPr>
        <a:xfrm>
          <a:off x="0" y="0"/>
          <a:ext cx="82295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F78C7E-4DFB-4D20-99B7-5C30969E4BB4}">
      <dsp:nvSpPr>
        <dsp:cNvPr id="0" name=""/>
        <dsp:cNvSpPr/>
      </dsp:nvSpPr>
      <dsp:spPr>
        <a:xfrm>
          <a:off x="0" y="0"/>
          <a:ext cx="1645919" cy="29687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Что сделано</a:t>
          </a:r>
          <a:endParaRPr lang="ru-RU" sz="2600" kern="1200" dirty="0"/>
        </a:p>
      </dsp:txBody>
      <dsp:txXfrm>
        <a:off x="0" y="0"/>
        <a:ext cx="1645919" cy="2968761"/>
      </dsp:txXfrm>
    </dsp:sp>
    <dsp:sp modelId="{31A716A2-88F0-4ED9-B773-F19A5777245E}">
      <dsp:nvSpPr>
        <dsp:cNvPr id="0" name=""/>
        <dsp:cNvSpPr/>
      </dsp:nvSpPr>
      <dsp:spPr>
        <a:xfrm>
          <a:off x="1769364" y="69000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Спроектирован интерфейс редактора слайда</a:t>
          </a:r>
          <a:endParaRPr lang="ru-RU" sz="3000" kern="1200" dirty="0"/>
        </a:p>
      </dsp:txBody>
      <dsp:txXfrm>
        <a:off x="1769364" y="69000"/>
        <a:ext cx="6460235" cy="1380010"/>
      </dsp:txXfrm>
    </dsp:sp>
    <dsp:sp modelId="{5A875087-1AC5-4917-837F-E3DB47B27D75}">
      <dsp:nvSpPr>
        <dsp:cNvPr id="0" name=""/>
        <dsp:cNvSpPr/>
      </dsp:nvSpPr>
      <dsp:spPr>
        <a:xfrm>
          <a:off x="1645919" y="1449010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627D1D-543B-4262-80A3-345673930DBD}">
      <dsp:nvSpPr>
        <dsp:cNvPr id="0" name=""/>
        <dsp:cNvSpPr/>
      </dsp:nvSpPr>
      <dsp:spPr>
        <a:xfrm>
          <a:off x="1769364" y="1518011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Спроектирован интерфейс редактора структуры проекта</a:t>
          </a:r>
          <a:endParaRPr lang="ru-RU" sz="3000" kern="1200" dirty="0"/>
        </a:p>
      </dsp:txBody>
      <dsp:txXfrm>
        <a:off x="1769364" y="1518011"/>
        <a:ext cx="6460235" cy="1380010"/>
      </dsp:txXfrm>
    </dsp:sp>
    <dsp:sp modelId="{8C5A1B61-2BDB-46EE-BC79-309F130C0EDB}">
      <dsp:nvSpPr>
        <dsp:cNvPr id="0" name=""/>
        <dsp:cNvSpPr/>
      </dsp:nvSpPr>
      <dsp:spPr>
        <a:xfrm>
          <a:off x="1645919" y="2898021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A5051-9625-45B7-9E24-538D0A6E5ADC}">
      <dsp:nvSpPr>
        <dsp:cNvPr id="0" name=""/>
        <dsp:cNvSpPr/>
      </dsp:nvSpPr>
      <dsp:spPr>
        <a:xfrm>
          <a:off x="0" y="2968761"/>
          <a:ext cx="82295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1B8638-89CD-48A8-BD7F-242B63330F21}">
      <dsp:nvSpPr>
        <dsp:cNvPr id="0" name=""/>
        <dsp:cNvSpPr/>
      </dsp:nvSpPr>
      <dsp:spPr>
        <a:xfrm>
          <a:off x="0" y="2968761"/>
          <a:ext cx="1645919" cy="29687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Что будет сделано</a:t>
          </a:r>
          <a:endParaRPr lang="ru-RU" sz="2600" kern="1200" dirty="0"/>
        </a:p>
      </dsp:txBody>
      <dsp:txXfrm>
        <a:off x="0" y="2968761"/>
        <a:ext cx="1645919" cy="2968761"/>
      </dsp:txXfrm>
    </dsp:sp>
    <dsp:sp modelId="{629BEDC3-2125-4097-B856-066998CBE98D}">
      <dsp:nvSpPr>
        <dsp:cNvPr id="0" name=""/>
        <dsp:cNvSpPr/>
      </dsp:nvSpPr>
      <dsp:spPr>
        <a:xfrm>
          <a:off x="1769364" y="3037762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Компиляция проекта в </a:t>
          </a:r>
          <a:r>
            <a:rPr lang="en-US" sz="3000" kern="1200" dirty="0" smtClean="0"/>
            <a:t>xml</a:t>
          </a:r>
          <a:endParaRPr lang="ru-RU" sz="3000" kern="1200" dirty="0"/>
        </a:p>
      </dsp:txBody>
      <dsp:txXfrm>
        <a:off x="1769364" y="3037762"/>
        <a:ext cx="6460235" cy="1380010"/>
      </dsp:txXfrm>
    </dsp:sp>
    <dsp:sp modelId="{E1BE7E06-1D1E-440B-AD95-B7BC06FB871E}">
      <dsp:nvSpPr>
        <dsp:cNvPr id="0" name=""/>
        <dsp:cNvSpPr/>
      </dsp:nvSpPr>
      <dsp:spPr>
        <a:xfrm>
          <a:off x="1645919" y="4417772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E6622-967E-4D92-A819-6E6BD1842D6C}">
      <dsp:nvSpPr>
        <dsp:cNvPr id="0" name=""/>
        <dsp:cNvSpPr/>
      </dsp:nvSpPr>
      <dsp:spPr>
        <a:xfrm>
          <a:off x="1769364" y="4486772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000" kern="1200" dirty="0" smtClean="0"/>
            <a:t>Функционал создания и модификации проекта и слайда</a:t>
          </a:r>
          <a:endParaRPr lang="ru-RU" sz="3000" kern="1200" dirty="0"/>
        </a:p>
      </dsp:txBody>
      <dsp:txXfrm>
        <a:off x="1769364" y="4486772"/>
        <a:ext cx="6460235" cy="1380010"/>
      </dsp:txXfrm>
    </dsp:sp>
    <dsp:sp modelId="{3E964414-3C8F-4DC0-88F4-53F77B950E8B}">
      <dsp:nvSpPr>
        <dsp:cNvPr id="0" name=""/>
        <dsp:cNvSpPr/>
      </dsp:nvSpPr>
      <dsp:spPr>
        <a:xfrm>
          <a:off x="1645919" y="5866782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D112C-BBE2-4301-9295-55F5D7CE1046}" type="datetimeFigureOut">
              <a:rPr lang="ru-RU" smtClean="0"/>
              <a:t>23.12.2014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6C8F0-1238-44A7-9C47-E1E4246689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05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4573-699F-4086-BBAC-7BE82F582FC7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51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69977-9D98-42A8-A6F1-EA6C009F88A2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06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53B6-2408-4A74-99A3-F4B565B054AC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2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13A7-1885-405A-B906-B4F9B7F71B92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841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2FF47-B8C4-4237-AC5C-97453768B39F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908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8070-BA2B-4B11-AFA5-6FBA9A262BA1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6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449C-3E06-4610-AAA5-190A7B7FED39}" type="datetime1">
              <a:rPr lang="ru-RU" smtClean="0"/>
              <a:t>23.12.2014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26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C58D-8037-4652-9D63-4A28F9D4ADAF}" type="datetime1">
              <a:rPr lang="ru-RU" smtClean="0"/>
              <a:t>23.12.2014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487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96B4-CD04-48D9-AE3B-03EA03D1C9CB}" type="datetime1">
              <a:rPr lang="ru-RU" smtClean="0"/>
              <a:t>23.12.2014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75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2772-3297-48F1-B13A-8CB6A553C03E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643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360A-8DE3-4B03-BA14-C82A97D4901D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01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CB3F7-C096-4A07-B5EB-0F3D230BB35F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1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38512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/>
              <a:t>ФГБОУ ВПО «Саратовский Государственный Технический Университет имени Гагарина Ю. А.»</a:t>
            </a:r>
          </a:p>
          <a:p>
            <a:pPr algn="ctr"/>
            <a:r>
              <a:rPr lang="ru-RU" sz="1600" dirty="0" smtClean="0"/>
              <a:t>Кафедра «Прикладные Информационные Технологии»</a:t>
            </a:r>
            <a:endParaRPr lang="ru-R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563888" y="5517232"/>
            <a:ext cx="4916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 smtClean="0"/>
              <a:t>Выполнил: Батырев А. С.</a:t>
            </a:r>
          </a:p>
          <a:p>
            <a:pPr algn="r"/>
            <a:r>
              <a:rPr lang="ru-RU" dirty="0" smtClean="0"/>
              <a:t>Дипломный руководитель: Шварц А. Ю.</a:t>
            </a:r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>
          <a:xfrm>
            <a:off x="685800" y="2202433"/>
            <a:ext cx="7772400" cy="2810743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Разработка облачного программного обеспечения</a:t>
            </a:r>
            <a:br>
              <a:rPr lang="ru-RU" dirty="0"/>
            </a:br>
            <a:r>
              <a:rPr lang="ru-RU" dirty="0"/>
              <a:t>создания интерактивных презентаций</a:t>
            </a:r>
            <a:br>
              <a:rPr lang="ru-RU" dirty="0"/>
            </a:b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0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29131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 smtClean="0"/>
              <a:t>Спасибо </a:t>
            </a:r>
            <a:r>
              <a:rPr lang="ru-RU" sz="6000" dirty="0"/>
              <a:t>з</a:t>
            </a:r>
            <a:r>
              <a:rPr lang="ru-RU" sz="6000" dirty="0" smtClean="0"/>
              <a:t>а внимание</a:t>
            </a:r>
            <a:endParaRPr lang="ru-RU" sz="6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1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Существующая 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2198" y="1600200"/>
            <a:ext cx="7904602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На этапе </a:t>
            </a:r>
            <a:r>
              <a:rPr lang="ru-RU" dirty="0">
                <a:solidFill>
                  <a:srgbClr val="003668"/>
                </a:solidFill>
                <a:cs typeface="Gotham Pro Narrow Medium" pitchFamily="50" charset="0"/>
              </a:rPr>
              <a:t>становления бизнеса и в условиях конкуренции необходимо  захватить внимание клиента при первом его контакте с Вашим контентом в сети интернет. Для привлечения клиента, следует наглядно и быстро показать преимущества продукта, услуги или компании в целом. Наиболее </a:t>
            </a: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мощным инструментом для привлечения внимания клиента и взаимодействия с ним является интерактивная презентация</a:t>
            </a: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.</a:t>
            </a:r>
            <a:endParaRPr lang="ru-RU" dirty="0">
              <a:solidFill>
                <a:srgbClr val="003668"/>
              </a:solidFill>
              <a:cs typeface="Gotham Pro Narrow Medium" pitchFamily="50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3668"/>
                </a:solidFill>
                <a:cs typeface="Gotham Pro Narrow Medium" pitchFamily="50" charset="0"/>
              </a:rPr>
              <a:t>Однако, изготовление качественной интерактивной презентации в студии дизайна требует вложения больших средств и времени и наличия людей с соответствующими навыками. Что касается обычных презентаций, то они не позволяют взаимодействовать с пользователем.</a:t>
            </a:r>
            <a:r>
              <a:rPr lang="ru-RU" sz="2800" dirty="0">
                <a:solidFill>
                  <a:srgbClr val="003668"/>
                </a:solidFill>
                <a:latin typeface="PF Din Text Comp Pro Light" pitchFamily="2" charset="0"/>
                <a:cs typeface="Gotham Pro Narrow Medium" pitchFamily="50" charset="0"/>
              </a:rPr>
              <a:t/>
            </a:r>
            <a:br>
              <a:rPr lang="ru-RU" sz="2800" dirty="0">
                <a:solidFill>
                  <a:srgbClr val="003668"/>
                </a:solidFill>
                <a:latin typeface="PF Din Text Comp Pro Light" pitchFamily="2" charset="0"/>
                <a:cs typeface="Gotham Pro Narrow Medium" pitchFamily="50" charset="0"/>
              </a:rPr>
            </a:br>
            <a:endParaRPr lang="ru-RU" sz="2800" dirty="0">
              <a:solidFill>
                <a:srgbClr val="003668"/>
              </a:solidFill>
              <a:latin typeface="PF Din Text Comp Pro Light" pitchFamily="2" charset="0"/>
              <a:cs typeface="Gotham Pro Narrow Medium" pitchFamily="50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87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Предлагаемое решение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Clr>
                <a:srgbClr val="23DD9F"/>
              </a:buClr>
              <a:buNone/>
            </a:pPr>
            <a:r>
              <a:rPr lang="ru-RU" dirty="0">
                <a:solidFill>
                  <a:srgbClr val="003668"/>
                </a:solidFill>
              </a:rPr>
              <a:t>Эти проблемы решает сервис для создания интерактивных презентаций.  Сервис позволит: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 smtClean="0">
                <a:solidFill>
                  <a:srgbClr val="003668"/>
                </a:solidFill>
              </a:rPr>
              <a:t>Создать интерактивную презентацию</a:t>
            </a:r>
            <a:r>
              <a:rPr lang="en-US" dirty="0" smtClean="0">
                <a:solidFill>
                  <a:srgbClr val="003668"/>
                </a:solidFill>
              </a:rPr>
              <a:t> </a:t>
            </a:r>
            <a:r>
              <a:rPr lang="ru-RU" dirty="0">
                <a:solidFill>
                  <a:srgbClr val="003668"/>
                </a:solidFill>
              </a:rPr>
              <a:t>продукта и разместить в сети интернет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Интегрировать презентацию с сайтом</a:t>
            </a:r>
            <a:endParaRPr lang="en-US" dirty="0">
              <a:solidFill>
                <a:srgbClr val="003668"/>
              </a:solidFill>
            </a:endParaRP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Встроить в презентацию форму обратной связи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Отследить сценарий поведения пользователя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Произвести </a:t>
            </a:r>
            <a:r>
              <a:rPr lang="en-US" dirty="0">
                <a:solidFill>
                  <a:srgbClr val="003668"/>
                </a:solidFill>
              </a:rPr>
              <a:t>A/B </a:t>
            </a:r>
            <a:r>
              <a:rPr lang="ru-RU" dirty="0">
                <a:solidFill>
                  <a:srgbClr val="003668"/>
                </a:solidFill>
              </a:rPr>
              <a:t>тестирование для увеличения эффективности презентации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Преобразовать  презентацию </a:t>
            </a:r>
            <a:r>
              <a:rPr lang="ru-RU" dirty="0" smtClean="0">
                <a:solidFill>
                  <a:srgbClr val="003668"/>
                </a:solidFill>
              </a:rPr>
              <a:t>к стандартам </a:t>
            </a:r>
            <a:r>
              <a:rPr lang="ru-RU" dirty="0" err="1" smtClean="0">
                <a:solidFill>
                  <a:srgbClr val="003668"/>
                </a:solidFill>
              </a:rPr>
              <a:t>видеорекламы</a:t>
            </a:r>
            <a:r>
              <a:rPr lang="ru-RU" dirty="0" smtClean="0">
                <a:solidFill>
                  <a:srgbClr val="003668"/>
                </a:solidFill>
              </a:rPr>
              <a:t> для </a:t>
            </a:r>
            <a:r>
              <a:rPr lang="ru-RU" dirty="0">
                <a:solidFill>
                  <a:srgbClr val="003668"/>
                </a:solidFill>
              </a:rPr>
              <a:t>проведения рекламный кампаний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Собирать данные пользователей для оптимизации рекламной кампании и увеличения конверсии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942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13215201" cy="7891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Как это работает?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005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Интерактивный </a:t>
            </a:r>
            <a:r>
              <a:rPr lang="ru-RU" dirty="0" smtClean="0"/>
              <a:t>слой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5</a:t>
            </a:fld>
            <a:endParaRPr lang="ru-RU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584" y="1635918"/>
            <a:ext cx="5534833" cy="3665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59632" y="2820744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ВНУТРЕННИЕ ССЫЛКИ</a:t>
            </a:r>
            <a:endParaRPr lang="ru-RU" sz="1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59632" y="3131259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Переходы между слайдами в зависимости от выбора пользователя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24128" y="2841485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ВНЕШНИЕ ССЫЛКИ</a:t>
            </a:r>
            <a:endParaRPr lang="ru-RU" sz="12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128" y="3152000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Переход на сайт </a:t>
            </a:r>
          </a:p>
          <a:p>
            <a:pPr algn="ctr"/>
            <a:r>
              <a:rPr lang="ru-RU" sz="1200" dirty="0"/>
              <a:t>или страницу сайта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24128" y="5445224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ПОЛУЧЕНИЕ ЛИДОВ</a:t>
            </a:r>
            <a:endParaRPr lang="ru-RU" sz="1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24128" y="5755739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Сбор контактов потенциальных клиентов из формы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1620" y="5424482"/>
            <a:ext cx="237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ВЗАИМОДЕЙСТВИЕ С САЙТОМ</a:t>
            </a:r>
            <a:endParaRPr lang="ru-RU" sz="12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59632" y="5734997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Положить в корзину, отложить, показать информацию о товаре</a:t>
            </a:r>
          </a:p>
        </p:txBody>
      </p:sp>
    </p:spTree>
    <p:extLst>
      <p:ext uri="{BB962C8B-B14F-4D97-AF65-F5344CB8AC3E}">
        <p14:creationId xmlns:p14="http://schemas.microsoft.com/office/powerpoint/2010/main" val="17308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ru-RU" dirty="0" smtClean="0"/>
              <a:t>Структура проекта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6</a:t>
            </a:fld>
            <a:endParaRPr lang="ru-RU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721" y="1450632"/>
            <a:ext cx="9409442" cy="5722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423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ru-RU" dirty="0" smtClean="0"/>
              <a:t>Редактор слайда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7</a:t>
            </a:fld>
            <a:endParaRPr lang="ru-RU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68760"/>
            <a:ext cx="9465109" cy="5879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10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8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6547451" y="4796308"/>
            <a:ext cx="2196752" cy="576064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CoffeeScript</a:t>
            </a:r>
            <a:endParaRPr lang="ru-RU" dirty="0"/>
          </a:p>
        </p:txBody>
      </p:sp>
      <p:sp>
        <p:nvSpPr>
          <p:cNvPr id="6" name="Прямоугольник с двумя вырезанными соседними углами 5"/>
          <p:cNvSpPr/>
          <p:nvPr/>
        </p:nvSpPr>
        <p:spPr>
          <a:xfrm>
            <a:off x="1227888" y="5712403"/>
            <a:ext cx="6624736" cy="504056"/>
          </a:xfrm>
          <a:prstGeom prst="snip2Same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 smtClean="0"/>
              <a:t>Сервер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smtClean="0"/>
              <a:t>ASP.NET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816046" y="3645024"/>
            <a:ext cx="3384376" cy="504056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Ang</a:t>
            </a:r>
            <a:r>
              <a:rPr lang="en-US" dirty="0" err="1"/>
              <a:t>u</a:t>
            </a:r>
            <a:r>
              <a:rPr lang="en-US" dirty="0" err="1" smtClean="0"/>
              <a:t>larjs</a:t>
            </a:r>
            <a:endParaRPr lang="ru-RU" dirty="0"/>
          </a:p>
        </p:txBody>
      </p:sp>
      <p:cxnSp>
        <p:nvCxnSpPr>
          <p:cNvPr id="8" name="Прямая со стрелкой 7"/>
          <p:cNvCxnSpPr>
            <a:stCxn id="5" idx="1"/>
          </p:cNvCxnSpPr>
          <p:nvPr/>
        </p:nvCxnSpPr>
        <p:spPr>
          <a:xfrm flipH="1" flipV="1">
            <a:off x="6187687" y="3851392"/>
            <a:ext cx="359764" cy="1232948"/>
          </a:xfrm>
          <a:prstGeom prst="straightConnector1">
            <a:avLst/>
          </a:prstGeom>
          <a:ln>
            <a:solidFill>
              <a:srgbClr val="018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367569" y="4057908"/>
            <a:ext cx="1906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dirty="0" smtClean="0"/>
              <a:t>Преобразование в </a:t>
            </a:r>
            <a:r>
              <a:rPr lang="en-US" sz="1400" dirty="0" smtClean="0"/>
              <a:t>JavaScript</a:t>
            </a:r>
            <a:endParaRPr lang="ru-RU" sz="1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195736" y="1550890"/>
            <a:ext cx="4752528" cy="792088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HTML5 </a:t>
            </a:r>
            <a:r>
              <a:rPr lang="ru-RU" dirty="0" smtClean="0"/>
              <a:t>страница</a:t>
            </a:r>
            <a:endParaRPr lang="ru-RU" dirty="0"/>
          </a:p>
        </p:txBody>
      </p:sp>
      <p:grpSp>
        <p:nvGrpSpPr>
          <p:cNvPr id="11" name="Группа 10"/>
          <p:cNvGrpSpPr/>
          <p:nvPr/>
        </p:nvGrpSpPr>
        <p:grpSpPr>
          <a:xfrm>
            <a:off x="4211960" y="2324559"/>
            <a:ext cx="684076" cy="1285638"/>
            <a:chOff x="4000196" y="1790818"/>
            <a:chExt cx="684076" cy="1044116"/>
          </a:xfrm>
        </p:grpSpPr>
        <p:cxnSp>
          <p:nvCxnSpPr>
            <p:cNvPr id="12" name="Прямая со стрелкой 11"/>
            <p:cNvCxnSpPr/>
            <p:nvPr/>
          </p:nvCxnSpPr>
          <p:spPr>
            <a:xfrm flipV="1">
              <a:off x="4684272" y="1790818"/>
              <a:ext cx="0" cy="1044116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/>
            <p:nvPr/>
          </p:nvCxnSpPr>
          <p:spPr>
            <a:xfrm>
              <a:off x="4036200" y="1790818"/>
              <a:ext cx="0" cy="1044116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4"/>
            <p:cNvSpPr txBox="1"/>
            <p:nvPr/>
          </p:nvSpPr>
          <p:spPr>
            <a:xfrm>
              <a:off x="4000196" y="2206731"/>
              <a:ext cx="4748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 smtClean="0"/>
                <a:t>AJAX</a:t>
              </a:r>
              <a:endParaRPr lang="ru-RU" sz="1400" dirty="0"/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4319972" y="4131325"/>
            <a:ext cx="504056" cy="1581078"/>
            <a:chOff x="3532144" y="3338990"/>
            <a:chExt cx="504056" cy="2625442"/>
          </a:xfrm>
        </p:grpSpPr>
        <p:cxnSp>
          <p:nvCxnSpPr>
            <p:cNvPr id="16" name="Прямая со стрелкой 15"/>
            <p:cNvCxnSpPr/>
            <p:nvPr/>
          </p:nvCxnSpPr>
          <p:spPr>
            <a:xfrm flipV="1">
              <a:off x="3532144" y="3338990"/>
              <a:ext cx="0" cy="2625442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 стрелкой 16"/>
            <p:cNvCxnSpPr/>
            <p:nvPr/>
          </p:nvCxnSpPr>
          <p:spPr>
            <a:xfrm>
              <a:off x="4036200" y="3338990"/>
              <a:ext cx="0" cy="2625442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Прямая соединительная линия 17"/>
          <p:cNvCxnSpPr>
            <a:stCxn id="21" idx="3"/>
          </p:cNvCxnSpPr>
          <p:nvPr/>
        </p:nvCxnSpPr>
        <p:spPr>
          <a:xfrm>
            <a:off x="2055980" y="3216467"/>
            <a:ext cx="760066" cy="421055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>
            <a:stCxn id="22" idx="3"/>
            <a:endCxn id="7" idx="1"/>
          </p:cNvCxnSpPr>
          <p:nvPr/>
        </p:nvCxnSpPr>
        <p:spPr>
          <a:xfrm>
            <a:off x="2055980" y="3825044"/>
            <a:ext cx="760066" cy="72008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Группа 19"/>
          <p:cNvGrpSpPr/>
          <p:nvPr/>
        </p:nvGrpSpPr>
        <p:grpSpPr>
          <a:xfrm>
            <a:off x="399796" y="2931925"/>
            <a:ext cx="1656184" cy="1577195"/>
            <a:chOff x="399796" y="2705723"/>
            <a:chExt cx="1656184" cy="1577195"/>
          </a:xfrm>
          <a:solidFill>
            <a:srgbClr val="00B0F0"/>
          </a:solidFill>
        </p:grpSpPr>
        <p:sp>
          <p:nvSpPr>
            <p:cNvPr id="21" name="Блок-схема: знак завершения 20"/>
            <p:cNvSpPr/>
            <p:nvPr/>
          </p:nvSpPr>
          <p:spPr>
            <a:xfrm>
              <a:off x="399796" y="2705723"/>
              <a:ext cx="1656184" cy="569083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Underscore </a:t>
              </a:r>
              <a:r>
                <a:rPr lang="en-US" dirty="0"/>
                <a:t>J</a:t>
              </a:r>
              <a:r>
                <a:rPr lang="en-US" dirty="0" smtClean="0"/>
                <a:t>S</a:t>
              </a:r>
              <a:endParaRPr lang="ru-RU" dirty="0"/>
            </a:p>
          </p:txBody>
        </p:sp>
        <p:sp>
          <p:nvSpPr>
            <p:cNvPr id="22" name="Блок-схема: знак завершения 21"/>
            <p:cNvSpPr/>
            <p:nvPr/>
          </p:nvSpPr>
          <p:spPr>
            <a:xfrm>
              <a:off x="399796" y="3418822"/>
              <a:ext cx="1656184" cy="360040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Kinetic JS</a:t>
              </a:r>
              <a:endParaRPr lang="ru-RU" dirty="0"/>
            </a:p>
          </p:txBody>
        </p:sp>
        <p:sp>
          <p:nvSpPr>
            <p:cNvPr id="23" name="Блок-схема: знак завершения 22"/>
            <p:cNvSpPr/>
            <p:nvPr/>
          </p:nvSpPr>
          <p:spPr>
            <a:xfrm>
              <a:off x="399796" y="3922878"/>
              <a:ext cx="1656184" cy="360040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JQuery</a:t>
              </a:r>
              <a:endParaRPr lang="ru-RU" dirty="0"/>
            </a:p>
          </p:txBody>
        </p:sp>
      </p:grpSp>
      <p:cxnSp>
        <p:nvCxnSpPr>
          <p:cNvPr id="24" name="Прямая соединительная линия 23"/>
          <p:cNvCxnSpPr>
            <a:stCxn id="23" idx="3"/>
          </p:cNvCxnSpPr>
          <p:nvPr/>
        </p:nvCxnSpPr>
        <p:spPr>
          <a:xfrm flipV="1">
            <a:off x="2055980" y="4149080"/>
            <a:ext cx="792088" cy="180020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32"/>
          <p:cNvSpPr txBox="1"/>
          <p:nvPr/>
        </p:nvSpPr>
        <p:spPr>
          <a:xfrm>
            <a:off x="2927066" y="4653136"/>
            <a:ext cx="3280624" cy="523220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smtClean="0"/>
              <a:t>JSON\XML </a:t>
            </a:r>
            <a:r>
              <a:rPr lang="ru-RU" sz="1400" dirty="0"/>
              <a:t>с</a:t>
            </a:r>
            <a:r>
              <a:rPr lang="ru-RU" sz="1400" dirty="0" smtClean="0"/>
              <a:t>ообщение</a:t>
            </a:r>
            <a:r>
              <a:rPr lang="en-US" sz="1400" dirty="0" smtClean="0"/>
              <a:t> </a:t>
            </a:r>
            <a:r>
              <a:rPr lang="ru-RU" sz="1400" dirty="0" smtClean="0"/>
              <a:t>или </a:t>
            </a:r>
            <a:r>
              <a:rPr lang="en-US" sz="1400" dirty="0" smtClean="0"/>
              <a:t>POST\GET </a:t>
            </a:r>
            <a:r>
              <a:rPr lang="ru-RU" sz="1400" dirty="0" smtClean="0"/>
              <a:t>запрос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2330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6976461"/>
              </p:ext>
            </p:extLst>
          </p:nvPr>
        </p:nvGraphicFramePr>
        <p:xfrm>
          <a:off x="457200" y="188640"/>
          <a:ext cx="8229600" cy="5937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37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Другая 13">
      <a:majorFont>
        <a:latin typeface="MetaBoldCapsC"/>
        <a:ea typeface=""/>
        <a:cs typeface=""/>
      </a:majorFont>
      <a:minorFont>
        <a:latin typeface="Gotham Pro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303</Words>
  <Application>Microsoft Office PowerPoint</Application>
  <PresentationFormat>Экран (4:3)</PresentationFormat>
  <Paragraphs>58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PF Din Text Comp Pro Medium</vt:lpstr>
      <vt:lpstr>PF Din Text Comp Pro Light</vt:lpstr>
      <vt:lpstr>Gotham Pro</vt:lpstr>
      <vt:lpstr>Gotham Pro Narrow Medium</vt:lpstr>
      <vt:lpstr>MetaBoldCapsC</vt:lpstr>
      <vt:lpstr>Calibri</vt:lpstr>
      <vt:lpstr>Тема Office</vt:lpstr>
      <vt:lpstr>Разработка облачного программного обеспечения создания интерактивных презентаций </vt:lpstr>
      <vt:lpstr>Существующая проблема</vt:lpstr>
      <vt:lpstr>Предлагаемое решение</vt:lpstr>
      <vt:lpstr>Как это работает?</vt:lpstr>
      <vt:lpstr>Интерактивный слой</vt:lpstr>
      <vt:lpstr>Структура проекта</vt:lpstr>
      <vt:lpstr>Редактор слайда</vt:lpstr>
      <vt:lpstr>Технологии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Batyrev</dc:creator>
  <cp:lastModifiedBy>Batyrev</cp:lastModifiedBy>
  <cp:revision>40</cp:revision>
  <dcterms:created xsi:type="dcterms:W3CDTF">2014-12-21T16:16:10Z</dcterms:created>
  <dcterms:modified xsi:type="dcterms:W3CDTF">2014-12-23T11:45:49Z</dcterms:modified>
</cp:coreProperties>
</file>

<file path=docProps/thumbnail.jpeg>
</file>